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FEBF-1964-4F61-8127-16AA1EC3321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064-6958-4CE5-8E41-3065698E9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849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FEBF-1964-4F61-8127-16AA1EC3321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064-6958-4CE5-8E41-3065698E9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07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FEBF-1964-4F61-8127-16AA1EC3321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064-6958-4CE5-8E41-3065698E9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95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FEBF-1964-4F61-8127-16AA1EC3321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064-6958-4CE5-8E41-3065698E9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568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FEBF-1964-4F61-8127-16AA1EC3321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064-6958-4CE5-8E41-3065698E9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010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FEBF-1964-4F61-8127-16AA1EC3321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064-6958-4CE5-8E41-3065698E9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173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FEBF-1964-4F61-8127-16AA1EC3321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064-6958-4CE5-8E41-3065698E9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814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FEBF-1964-4F61-8127-16AA1EC3321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064-6958-4CE5-8E41-3065698E9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907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FEBF-1964-4F61-8127-16AA1EC3321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064-6958-4CE5-8E41-3065698E9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09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FEBF-1964-4F61-8127-16AA1EC3321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064-6958-4CE5-8E41-3065698E9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079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FEBF-1964-4F61-8127-16AA1EC3321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E0064-6958-4CE5-8E41-3065698E9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401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4FEBF-1964-4F61-8127-16AA1EC33212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E0064-6958-4CE5-8E41-3065698E9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3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СОШ12\Desktop\киноуроки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12968" cy="691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350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СОШ12\Desktop\киноуроки\P10525-1006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579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СОШ12\Desktop\киноуроки\P10520-1137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3697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0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СОШ12\Desktop\киноуроки\P10520-1159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791452" cy="659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8917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Экран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СОШ12</dc:creator>
  <cp:lastModifiedBy>СОШ12</cp:lastModifiedBy>
  <cp:revision>1</cp:revision>
  <dcterms:created xsi:type="dcterms:W3CDTF">2021-09-17T17:34:06Z</dcterms:created>
  <dcterms:modified xsi:type="dcterms:W3CDTF">2021-09-17T17:40:31Z</dcterms:modified>
</cp:coreProperties>
</file>